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28800425" cy="43200638"/>
  <p:notesSz cx="6858000" cy="9144000"/>
  <p:defaultTextStyle>
    <a:defPPr>
      <a:defRPr lang="th-TH"/>
    </a:defPPr>
    <a:lvl1pPr marL="0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105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FF00"/>
    <a:srgbClr val="FFCC00"/>
    <a:srgbClr val="006600"/>
    <a:srgbClr val="003300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245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53" y="7070108"/>
            <a:ext cx="21600319" cy="1504022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45339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476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4" y="2300034"/>
            <a:ext cx="6210092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29" y="2300034"/>
            <a:ext cx="18270270" cy="366105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31467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126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29" y="10770165"/>
            <a:ext cx="24840367" cy="17970262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29" y="28910433"/>
            <a:ext cx="24840367" cy="9450136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873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87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37"/>
            <a:ext cx="24840367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1" y="10590160"/>
            <a:ext cx="12183929" cy="5190073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1" y="15780233"/>
            <a:ext cx="12183929" cy="23210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5" y="10590160"/>
            <a:ext cx="12243932" cy="5190073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5" y="15780233"/>
            <a:ext cx="12243932" cy="23210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733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607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53282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2" y="2880042"/>
            <a:ext cx="9288886" cy="1008014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095"/>
            <a:ext cx="14580215" cy="30700453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2" y="12960191"/>
            <a:ext cx="9288886" cy="24010358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31522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2" y="2880042"/>
            <a:ext cx="9288886" cy="1008014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243932" y="6220095"/>
            <a:ext cx="14580215" cy="30700453"/>
          </a:xfrm>
        </p:spPr>
        <p:txBody>
          <a:bodyPr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2" y="12960191"/>
            <a:ext cx="9288886" cy="24010358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439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37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594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8332B-E3A0-4CBE-8556-B5AA99369DEA}" type="datetimeFigureOut">
              <a:rPr lang="th-TH" smtClean="0"/>
              <a:t>04/07/66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594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594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23BD3-CD85-4344-8DB6-0110009FA7C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442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2159996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66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กล่องข้อความ 35"/>
          <p:cNvSpPr txBox="1"/>
          <p:nvPr/>
        </p:nvSpPr>
        <p:spPr>
          <a:xfrm>
            <a:off x="595953" y="5854276"/>
            <a:ext cx="27606068" cy="368337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pic>
        <p:nvPicPr>
          <p:cNvPr id="16" name="รูปภาพ 12">
            <a:extLst>
              <a:ext uri="{FF2B5EF4-FFF2-40B4-BE49-F238E27FC236}">
                <a16:creationId xmlns:a16="http://schemas.microsoft.com/office/drawing/2014/main" id="{77E42051-6BA7-4DC2-8784-61AAF5B0F2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6360" y="669489"/>
            <a:ext cx="1513462" cy="1347102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pic>
        <p:nvPicPr>
          <p:cNvPr id="18" name="รูปภาพ 14">
            <a:extLst>
              <a:ext uri="{FF2B5EF4-FFF2-40B4-BE49-F238E27FC236}">
                <a16:creationId xmlns:a16="http://schemas.microsoft.com/office/drawing/2014/main" id="{D514109F-72D2-49D5-93B8-3F93691AF6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1619" y="710588"/>
            <a:ext cx="1537170" cy="1018096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pic>
        <p:nvPicPr>
          <p:cNvPr id="21" name="รูปภาพ 16">
            <a:extLst>
              <a:ext uri="{FF2B5EF4-FFF2-40B4-BE49-F238E27FC236}">
                <a16:creationId xmlns:a16="http://schemas.microsoft.com/office/drawing/2014/main" id="{EBE41B75-5AD5-4D61-B4E5-2BBA3F3EE4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0586" y="598533"/>
            <a:ext cx="1352284" cy="1390490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pic>
        <p:nvPicPr>
          <p:cNvPr id="22" name="รูปภาพ 18">
            <a:extLst>
              <a:ext uri="{FF2B5EF4-FFF2-40B4-BE49-F238E27FC236}">
                <a16:creationId xmlns:a16="http://schemas.microsoft.com/office/drawing/2014/main" id="{F584C0F6-F4EE-4A54-A660-6E7ED4E07A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4667" y="710588"/>
            <a:ext cx="1223016" cy="1081002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pic>
        <p:nvPicPr>
          <p:cNvPr id="23" name="รูปภาพ 19">
            <a:extLst>
              <a:ext uri="{FF2B5EF4-FFF2-40B4-BE49-F238E27FC236}">
                <a16:creationId xmlns:a16="http://schemas.microsoft.com/office/drawing/2014/main" id="{C91DA6B4-F0E3-435C-A6E2-CCFE39C729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7683" y="516950"/>
            <a:ext cx="1548368" cy="1417074"/>
          </a:xfrm>
          <a:prstGeom prst="rect">
            <a:avLst/>
          </a:prstGeom>
          <a:effectLst>
            <a:glow rad="228600">
              <a:schemeClr val="bg1">
                <a:alpha val="40000"/>
              </a:schemeClr>
            </a:glow>
          </a:effec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ADB90DD-BAE7-4F5A-AA19-C944B92FA3FF}"/>
              </a:ext>
            </a:extLst>
          </p:cNvPr>
          <p:cNvSpPr txBox="1"/>
          <p:nvPr/>
        </p:nvSpPr>
        <p:spPr>
          <a:xfrm>
            <a:off x="704374" y="710588"/>
            <a:ext cx="1314334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8800" b="1" dirty="0">
                <a:solidFill>
                  <a:schemeClr val="accent1">
                    <a:lumMod val="50000"/>
                  </a:schemeClr>
                </a:solidFill>
                <a:latin typeface="TH Charmonman" panose="03000500040000020004" pitchFamily="66" charset="-34"/>
                <a:cs typeface="TH Charmonman" panose="03000500040000020004" pitchFamily="66" charset="-34"/>
              </a:rPr>
              <a:t>งานประชุมวิชาการแพทย์บูรพา ครั้งที่ 10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CBCD12-8A6E-4C3C-9E89-E3F5AEDA0B5E}"/>
              </a:ext>
            </a:extLst>
          </p:cNvPr>
          <p:cNvSpPr/>
          <p:nvPr/>
        </p:nvSpPr>
        <p:spPr>
          <a:xfrm flipV="1">
            <a:off x="0" y="2452519"/>
            <a:ext cx="28800425" cy="4571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4C468FC-CE9D-409B-A63B-C2D6A05A6354}"/>
              </a:ext>
            </a:extLst>
          </p:cNvPr>
          <p:cNvSpPr txBox="1"/>
          <p:nvPr/>
        </p:nvSpPr>
        <p:spPr>
          <a:xfrm>
            <a:off x="20609706" y="3159167"/>
            <a:ext cx="74863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>
                <a:solidFill>
                  <a:schemeClr val="accent1">
                    <a:lumMod val="50000"/>
                  </a:schemeClr>
                </a:solidFill>
                <a:latin typeface="TH Charmonman" panose="03000500040000020004" pitchFamily="66" charset="-34"/>
                <a:cs typeface="TH Charmonman" panose="03000500040000020004" pitchFamily="66" charset="-34"/>
              </a:rPr>
              <a:t>คณะแพทยศาสตร์ มหาวิทยาลัย</a:t>
            </a:r>
            <a:r>
              <a:rPr lang="th-TH" sz="5400" b="1" dirty="0" err="1">
                <a:solidFill>
                  <a:schemeClr val="accent1">
                    <a:lumMod val="50000"/>
                  </a:schemeClr>
                </a:solidFill>
                <a:latin typeface="TH Charmonman" panose="03000500040000020004" pitchFamily="66" charset="-34"/>
                <a:cs typeface="TH Charmonman" panose="03000500040000020004" pitchFamily="66" charset="-34"/>
              </a:rPr>
              <a:t>บูรพา</a:t>
            </a:r>
            <a:endParaRPr lang="th-TH" sz="5400" b="1" dirty="0">
              <a:solidFill>
                <a:schemeClr val="accent1">
                  <a:lumMod val="50000"/>
                </a:schemeClr>
              </a:solidFill>
              <a:latin typeface="TH Charmonman" panose="03000500040000020004" pitchFamily="66" charset="-34"/>
              <a:cs typeface="TH Charmonman" panose="03000500040000020004" pitchFamily="66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89808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</TotalTime>
  <Words>12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Charmonman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MEDICINE</dc:creator>
  <cp:lastModifiedBy>Kamonwan Palug</cp:lastModifiedBy>
  <cp:revision>36</cp:revision>
  <dcterms:created xsi:type="dcterms:W3CDTF">2020-03-09T03:55:01Z</dcterms:created>
  <dcterms:modified xsi:type="dcterms:W3CDTF">2023-07-04T03:40:25Z</dcterms:modified>
</cp:coreProperties>
</file>